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Build automation and Build </a:t>
            </a:r>
            <a:r>
              <a:rPr lang="en-US" dirty="0" smtClean="0"/>
              <a:t>tools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Introduction to build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automation and Build tools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Build tools automate software builds</a:t>
            </a:r>
          </a:p>
          <a:p>
            <a:r>
              <a:rPr lang="en-US" dirty="0"/>
              <a:t>Usually, a software build consists of a number of steps that are dependent on each other </a:t>
            </a:r>
          </a:p>
          <a:p>
            <a:r>
              <a:rPr lang="en-US" dirty="0"/>
              <a:t>In detail the sequence of events depends, on which programming language is used and for which target platform software is developed</a:t>
            </a:r>
          </a:p>
          <a:p>
            <a:r>
              <a:rPr lang="en-US" dirty="0"/>
              <a:t>The following phases are generally part of a build:</a:t>
            </a:r>
          </a:p>
          <a:p>
            <a:pPr lvl="1"/>
            <a:r>
              <a:rPr lang="en-US" dirty="0"/>
              <a:t>Compiling the source code to binary code</a:t>
            </a:r>
          </a:p>
          <a:p>
            <a:pPr lvl="1"/>
            <a:r>
              <a:rPr lang="en-US" dirty="0"/>
              <a:t>Running and evaluating unit tests</a:t>
            </a:r>
          </a:p>
          <a:p>
            <a:pPr lvl="1"/>
            <a:r>
              <a:rPr lang="en-US" dirty="0"/>
              <a:t>Processing existing resource files (for example, configurations)</a:t>
            </a:r>
          </a:p>
          <a:p>
            <a:pPr lvl="1"/>
            <a:r>
              <a:rPr lang="en-US" dirty="0"/>
              <a:t>Generating artifacts that can be used later (for example, WAR or EAR files, </a:t>
            </a:r>
            <a:r>
              <a:rPr lang="en-US" dirty="0" err="1"/>
              <a:t>Debian</a:t>
            </a:r>
            <a:r>
              <a:rPr lang="en-US" dirty="0"/>
              <a:t> packages)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Build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automation and Build tools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steps that are often executed in the a build and that can likewise be automated with the employed build tools are:</a:t>
            </a:r>
          </a:p>
          <a:p>
            <a:pPr lvl="1"/>
            <a:r>
              <a:rPr lang="en-US" dirty="0"/>
              <a:t>Administering dependencies of, for instance the libraries that are used in the project</a:t>
            </a:r>
          </a:p>
          <a:p>
            <a:pPr lvl="1"/>
            <a:r>
              <a:rPr lang="en-US" dirty="0"/>
              <a:t>Running additional tests, such as acceptance and load tests</a:t>
            </a:r>
          </a:p>
          <a:p>
            <a:pPr lvl="1"/>
            <a:r>
              <a:rPr lang="en-US" dirty="0"/>
              <a:t>Analyzing code quality and examining defined conventions in the source code (static code analysis)</a:t>
            </a:r>
          </a:p>
          <a:p>
            <a:pPr lvl="1"/>
            <a:r>
              <a:rPr lang="en-US" dirty="0"/>
              <a:t>Archiving generated artifacts and packages in a central repository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Build tools Contd..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9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automation and Build tools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Maven</a:t>
            </a:r>
            <a:endParaRPr lang="en-US" dirty="0"/>
          </a:p>
          <a:p>
            <a:r>
              <a:rPr lang="en-US" dirty="0" err="1"/>
              <a:t>Gradle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Build tools </a:t>
            </a:r>
            <a:r>
              <a:rPr lang="en-US" dirty="0" smtClean="0"/>
              <a:t>Contd..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15251"/>
              </p:ext>
            </p:extLst>
          </p:nvPr>
        </p:nvGraphicFramePr>
        <p:xfrm>
          <a:off x="2305957" y="1828800"/>
          <a:ext cx="6386285" cy="2584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6056"/>
                <a:gridCol w="3280229"/>
              </a:tblGrid>
              <a:tr h="51698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Technology</a:t>
                      </a:r>
                      <a:endParaRPr lang="en-US" sz="22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Tool</a:t>
                      </a:r>
                      <a:endParaRPr lang="en-US" sz="22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</a:tr>
              <a:tr h="51698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Rails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Rake</a:t>
                      </a:r>
                    </a:p>
                  </a:txBody>
                  <a:tcPr/>
                </a:tc>
              </a:tr>
              <a:tr h="516980"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.Net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MsBuild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</a:tr>
              <a:tr h="51698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Java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Ant, Maven, </a:t>
                      </a:r>
                      <a:r>
                        <a:rPr lang="en-US" sz="2000" dirty="0" err="1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Buildr</a:t>
                      </a:r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, </a:t>
                      </a:r>
                      <a:r>
                        <a:rPr lang="en-US" sz="2000" dirty="0" err="1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Gradle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</a:tr>
              <a:tr h="51698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C,C++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Helvetica" panose="020B0604020202020204" pitchFamily="34" charset="0"/>
                          <a:ea typeface="Cambria" panose="02040503050406030204" pitchFamily="18" charset="0"/>
                          <a:cs typeface="Helvetica" panose="020B0604020202020204" pitchFamily="34" charset="0"/>
                        </a:rPr>
                        <a:t>SCons</a:t>
                      </a:r>
                      <a:endParaRPr lang="en-US" sz="2000" dirty="0">
                        <a:latin typeface="Helvetica" panose="020B0604020202020204" pitchFamily="34" charset="0"/>
                        <a:ea typeface="Cambria" panose="02040503050406030204" pitchFamily="18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439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6</TotalTime>
  <Words>238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Cambria</vt:lpstr>
      <vt:lpstr>Helvetica</vt:lpstr>
      <vt:lpstr>Helvetica Light</vt:lpstr>
      <vt:lpstr>Office Theme</vt:lpstr>
      <vt:lpstr>Introduction to DevOps</vt:lpstr>
      <vt:lpstr>Agenda</vt:lpstr>
      <vt:lpstr>Build automation and Build tools</vt:lpstr>
      <vt:lpstr>Build automation and Build tools</vt:lpstr>
      <vt:lpstr>Build automation and Build tools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1</cp:revision>
  <dcterms:created xsi:type="dcterms:W3CDTF">2019-03-27T08:50:08Z</dcterms:created>
  <dcterms:modified xsi:type="dcterms:W3CDTF">2019-03-27T08:56:09Z</dcterms:modified>
</cp:coreProperties>
</file>

<file path=docProps/thumbnail.jpeg>
</file>